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9866313" cy="14295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037"/>
    <a:srgbClr val="F6ED32"/>
    <a:srgbClr val="FFFF00"/>
    <a:srgbClr val="E7E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706B-2879-472C-A372-14383BF1497E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8835-8722-4FBB-9A81-0F3EE949E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13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706B-2879-472C-A372-14383BF1497E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8835-8722-4FBB-9A81-0F3EE949E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98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706B-2879-472C-A372-14383BF1497E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8835-8722-4FBB-9A81-0F3EE949E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66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706B-2879-472C-A372-14383BF1497E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8835-8722-4FBB-9A81-0F3EE949E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70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706B-2879-472C-A372-14383BF1497E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8835-8722-4FBB-9A81-0F3EE949E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32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706B-2879-472C-A372-14383BF1497E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8835-8722-4FBB-9A81-0F3EE949E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706B-2879-472C-A372-14383BF1497E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8835-8722-4FBB-9A81-0F3EE949E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38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706B-2879-472C-A372-14383BF1497E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8835-8722-4FBB-9A81-0F3EE949E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73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706B-2879-472C-A372-14383BF1497E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8835-8722-4FBB-9A81-0F3EE949E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70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706B-2879-472C-A372-14383BF1497E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8835-8722-4FBB-9A81-0F3EE949E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71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706B-2879-472C-A372-14383BF1497E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8835-8722-4FBB-9A81-0F3EE949E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6706B-2879-472C-A372-14383BF1497E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B8835-8722-4FBB-9A81-0F3EE949E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50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https://mail1.learningni.net/exchange/kcampbell566/Inbox/RE:.EML/1_multipart_xF8FF_2_BADGE.gif/C58EA28C-18C0-4a97-9AF2-036E93DDAFB3/BADGE.gif?attach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https://mail1.learningni.net/exchange/kcampbell566/Inbox/RE:.EML/1_multipart_xF8FF_2_BADGE.gif/C58EA28C-18C0-4a97-9AF2-036E93DDAFB3/BADGE.gif?attach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https://mail1.learningni.net/exchange/kcampbell566/Inbox/RE:.EML/1_multipart_xF8FF_2_BADGE.gif/C58EA28C-18C0-4a97-9AF2-036E93DDAFB3/BADGE.gif?attach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https://mail1.learningni.net/exchange/kcampbell566/Inbox/RE:.EML/1_multipart_xF8FF_2_BADGE.gif/C58EA28C-18C0-4a97-9AF2-036E93DDAFB3/BADGE.gif?attach=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4-__C7rPLAhWEDw8KHfHQDfwQjRwIBw&amp;url=http://www.clipartpanda.com/clipart_images/blue-house-clip-art-1489729&amp;bvm=bv.116274245,d.ZWU&amp;psig=AFQjCNHGQoQq3s_PWsPd_n3v5SIql8sGRQ&amp;ust=1457621774226493" TargetMode="External"/><Relationship Id="rId2" Type="http://schemas.openxmlformats.org/officeDocument/2006/relationships/hyperlink" Target="http://www.google.co.uk/url?sa=i&amp;rct=j&amp;q=&amp;esrc=s&amp;source=images&amp;cd=&amp;cad=rja&amp;uact=8&amp;ved=&amp;url=http://www.clipartpanda.com/clipart_images/blue-house-clip-art-1489729&amp;bvm=bv.116274245,d.ZWU&amp;psig=AFQjCNHGQoQq3s_PWsPd_n3v5SIql8sGRQ&amp;ust=145762177422649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vnJPn7rPLAhXDaA8KHWpIAQ8QjRwIBw&amp;url=http://www.clker.com/clipart-yellow-house.html&amp;bvm=bv.116274245,d.ZWU&amp;psig=AFQjCNE2ARcEHYOwp1J8uhq2MN_4Z_g_lQ&amp;ust=1457621875067552" TargetMode="External"/><Relationship Id="rId2" Type="http://schemas.openxmlformats.org/officeDocument/2006/relationships/hyperlink" Target="http://www.google.co.uk/url?sa=i&amp;rct=j&amp;q=&amp;esrc=s&amp;source=images&amp;cd=&amp;cad=rja&amp;uact=8&amp;ved=0ahUKEwjltJ7c7rPLAhXHLQ8KHTBtCW4QjRwIBw&amp;url=http://www.clker.com/clipart-red-house-1.html&amp;bvm=bv.116274245,d.ZWU&amp;psig=AFQjCNEnzMX_4VGsGD6hXiEAWV9UdpwUQQ&amp;ust=145762185998394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google.co.uk/url?sa=i&amp;rct=j&amp;q=&amp;esrc=s&amp;source=images&amp;cd=&amp;cad=rja&amp;uact=8&amp;ved=&amp;url=http://www.clker.com/clipart-yellow-house-the.html&amp;bvm=bv.116274245,d.ZWU&amp;psig=AFQjCNE2ARcEHYOwp1J8uhq2MN_4Z_g_lQ&amp;ust=145762187506755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B9Jab8bPLAhVEwA4KHdcZCUQQjRwIBw&amp;url=http://www.clker.com/clipart-red-house-1.html&amp;bvm=bv.116274245,d.ZWU&amp;psig=AFQjCNGS6xNQY7BCA25RRFDWlg2GLLM2BQ&amp;ust=1457622505468399" TargetMode="External"/><Relationship Id="rId2" Type="http://schemas.openxmlformats.org/officeDocument/2006/relationships/hyperlink" Target="http://www.google.co.uk/url?sa=i&amp;rct=j&amp;q=&amp;esrc=s&amp;source=images&amp;cd=&amp;cad=rja&amp;uact=8&amp;ved=0ahUKEwiE3POP8bPLAhVBaA8KHQvAA3IQjRwIBw&amp;url=http://www.clker.com/clipart-red-house-1.html&amp;bvm=bv.116274245,d.ZWU&amp;psig=AFQjCNGS6xNQY7BCA25RRFDWlg2GLLM2BQ&amp;ust=14576225054683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934662"/>
              </p:ext>
            </p:extLst>
          </p:nvPr>
        </p:nvGraphicFramePr>
        <p:xfrm>
          <a:off x="323528" y="771462"/>
          <a:ext cx="8604728" cy="57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Primary 1-2</a:t>
                      </a:r>
                    </a:p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ED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HelloDoodlePrint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HelloDoodlePrint" pitchFamily="2" charset="0"/>
                        </a:rPr>
                        <a:t>Primary 3-4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HelloDoodlePrin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ED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Primary 5-6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ED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Primary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ED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6240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Bethany Martin Eliza Dickson</a:t>
                      </a:r>
                    </a:p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Nellie Potter</a:t>
                      </a:r>
                    </a:p>
                    <a:p>
                      <a:endParaRPr lang="en-GB" sz="1800" baseline="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endParaRPr lang="en-GB" sz="1800" baseline="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ED3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Seth Dickson Maisie Anderson</a:t>
                      </a:r>
                    </a:p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Scott Anderson</a:t>
                      </a:r>
                    </a:p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Rebecca Chambers</a:t>
                      </a:r>
                    </a:p>
                    <a:p>
                      <a:endParaRPr lang="en-GB" sz="1800" baseline="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endParaRPr lang="en-GB" sz="180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GB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HelloDoodlePrint" pitchFamily="2" charset="0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HelloDoodlePri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ED3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Elizabeth </a:t>
                      </a:r>
                      <a:r>
                        <a:rPr lang="en-GB" sz="1800" baseline="0" dirty="0" err="1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Kuck</a:t>
                      </a:r>
                      <a:endParaRPr lang="en-GB" sz="1800" baseline="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Sam Murphy</a:t>
                      </a:r>
                    </a:p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Lottie Potter</a:t>
                      </a:r>
                    </a:p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Erin-Mae </a:t>
                      </a:r>
                      <a:r>
                        <a:rPr lang="en-GB" sz="1800" baseline="0" dirty="0" err="1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Zwecker</a:t>
                      </a:r>
                      <a:endParaRPr lang="en-GB" sz="180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Myah Morrison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ED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Tom Murphy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Lily </a:t>
                      </a:r>
                      <a:r>
                        <a:rPr lang="en-GB" dirty="0" err="1" smtClean="0">
                          <a:latin typeface="Comic Sans MS" panose="030F0702030302020204" pitchFamily="66" charset="0"/>
                        </a:rPr>
                        <a:t>Zwecker</a:t>
                      </a:r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Charlotte </a:t>
                      </a:r>
                      <a:r>
                        <a:rPr lang="en-GB" dirty="0" err="1" smtClean="0">
                          <a:latin typeface="Comic Sans MS" panose="030F0702030302020204" pitchFamily="66" charset="0"/>
                        </a:rPr>
                        <a:t>Kuck</a:t>
                      </a:r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Samuel Anderson</a:t>
                      </a:r>
                    </a:p>
                    <a:p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Jim Chambers</a:t>
                      </a:r>
                    </a:p>
                    <a:p>
                      <a:endParaRPr lang="en-GB" sz="180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endParaRPr lang="en-GB" sz="180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ED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34287" y="0"/>
            <a:ext cx="3316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cap="none" spc="0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Comic Sans MS" panose="030F0702030302020204" pitchFamily="66" charset="0"/>
                <a:ea typeface="HelloDoodlePrint" pitchFamily="2" charset="0"/>
              </a:rPr>
              <a:t>Sheetrim</a:t>
            </a:r>
            <a:endParaRPr lang="en-US" sz="5400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  <a:latin typeface="Comic Sans MS" panose="030F0702030302020204" pitchFamily="66" charset="0"/>
              <a:ea typeface="HelloDoodlePrint" pitchFamily="2" charset="0"/>
            </a:endParaRPr>
          </a:p>
        </p:txBody>
      </p:sp>
      <p:pic>
        <p:nvPicPr>
          <p:cNvPr id="6" name="Picture 2" descr="C:\Users\Gail\AppData\Local\Microsoft\Windows\Temporary Internet Files\Content.IE5\NYPI1IKV\School_Clip_Art_162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872" y="-29380"/>
            <a:ext cx="1152128" cy="98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mail1.learningni.net/exchange/kcampbell566/Inbox/RE:.EML/1_multipart_xF8FF_2_BADGE.gif/C58EA28C-18C0-4a97-9AF2-036E93DDAFB3/BADGE.gif?attach=1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24" y="67695"/>
            <a:ext cx="597400" cy="70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127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243712"/>
              </p:ext>
            </p:extLst>
          </p:nvPr>
        </p:nvGraphicFramePr>
        <p:xfrm>
          <a:off x="251520" y="764704"/>
          <a:ext cx="8568952" cy="57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Primary 1-2</a:t>
                      </a:r>
                    </a:p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HelloDoodlePrint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HelloDoodlePrint" pitchFamily="2" charset="0"/>
                        </a:rPr>
                        <a:t>Primary 3-4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HelloDoodlePrin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Primary 5-6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Primary 7</a:t>
                      </a:r>
                      <a:endParaRPr lang="en-GB" sz="180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6240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Amy Clarke</a:t>
                      </a:r>
                    </a:p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Riley </a:t>
                      </a:r>
                      <a:r>
                        <a:rPr lang="en-GB" sz="1800" baseline="0" dirty="0" err="1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McGurgan</a:t>
                      </a:r>
                      <a:endParaRPr lang="en-GB" sz="1800" baseline="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Megan </a:t>
                      </a:r>
                      <a:r>
                        <a:rPr lang="en-GB" sz="1800" baseline="0" dirty="0" err="1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McIlveen</a:t>
                      </a:r>
                      <a:endParaRPr lang="en-GB" sz="1800" baseline="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r>
                        <a:rPr lang="en-GB" sz="1800" baseline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Zara </a:t>
                      </a:r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Maxwell</a:t>
                      </a:r>
                    </a:p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Joshua Mitchell</a:t>
                      </a:r>
                    </a:p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Aliya Rowntree</a:t>
                      </a:r>
                    </a:p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Laura Wilson</a:t>
                      </a:r>
                    </a:p>
                    <a:p>
                      <a:endParaRPr lang="en-GB" sz="1800" baseline="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endParaRPr lang="en-GB" sz="1800" baseline="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GB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Olivia Morton</a:t>
                      </a:r>
                    </a:p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Danny Clarke</a:t>
                      </a:r>
                    </a:p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Archie Dickson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Katy Boyd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Benjamin Clarke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GB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HelloDoodlePri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Harry Dunwoody</a:t>
                      </a:r>
                    </a:p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Becky Robinson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err="1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Gray</a:t>
                      </a:r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 </a:t>
                      </a:r>
                      <a:r>
                        <a:rPr lang="en-GB" sz="1800" baseline="0" dirty="0" err="1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Faloon</a:t>
                      </a:r>
                      <a:endParaRPr lang="en-GB" sz="1800" baseline="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endParaRPr lang="en-GB" sz="180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75453" y="0"/>
            <a:ext cx="4634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 err="1" smtClean="0">
                <a:solidFill>
                  <a:schemeClr val="tx1"/>
                </a:solidFill>
                <a:latin typeface="Comic Sans MS" panose="030F0702030302020204" pitchFamily="66" charset="0"/>
                <a:ea typeface="HelloDoodlePrint" pitchFamily="2" charset="0"/>
              </a:rPr>
              <a:t>Cavanagarvan</a:t>
            </a:r>
            <a:endParaRPr lang="en-GB" sz="5400" b="1" dirty="0" smtClean="0">
              <a:solidFill>
                <a:schemeClr val="tx1"/>
              </a:solidFill>
              <a:latin typeface="Comic Sans MS" panose="030F0702030302020204" pitchFamily="66" charset="0"/>
              <a:ea typeface="HelloDoodlePrint" pitchFamily="2" charset="0"/>
            </a:endParaRPr>
          </a:p>
        </p:txBody>
      </p:sp>
      <p:pic>
        <p:nvPicPr>
          <p:cNvPr id="6" name="Picture 2" descr="C:\Users\Gail\AppData\Local\Microsoft\Windows\Temporary Internet Files\Content.IE5\NYPI1IKV\School_Clip_Art_162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"/>
            <a:ext cx="1152128" cy="98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mail1.learningni.net/exchange/kcampbell566/Inbox/RE:.EML/1_multipart_xF8FF_2_BADGE.gif/C58EA28C-18C0-4a97-9AF2-036E93DDAFB3/BADGE.gif?attach=1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24" y="67695"/>
            <a:ext cx="597400" cy="70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151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287975"/>
              </p:ext>
            </p:extLst>
          </p:nvPr>
        </p:nvGraphicFramePr>
        <p:xfrm>
          <a:off x="251520" y="764704"/>
          <a:ext cx="8640960" cy="57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0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9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8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Primary 1-2</a:t>
                      </a:r>
                    </a:p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50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HelloDoodlePrint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HelloDoodlePrint" pitchFamily="2" charset="0"/>
                        </a:rPr>
                        <a:t>Primary 3-4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HelloDoodlePrin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50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Primary 5-6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50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Primary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50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62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Pippa Murphy Lily Reid    James Hall</a:t>
                      </a:r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 </a:t>
                      </a:r>
                      <a:endParaRPr lang="en-GB" sz="180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endParaRPr lang="en-GB" sz="180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endParaRPr lang="en-GB" sz="180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endParaRPr lang="en-GB" sz="180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GB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503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Lillie Hawthorne Isaac Murphy</a:t>
                      </a:r>
                    </a:p>
                    <a:p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Sophie Gill</a:t>
                      </a:r>
                    </a:p>
                    <a:p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Sophia Hall</a:t>
                      </a:r>
                    </a:p>
                    <a:p>
                      <a:endParaRPr lang="en-GB" sz="180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HelloDoodlePri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503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Samuel Bell</a:t>
                      </a:r>
                    </a:p>
                    <a:p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Heidi Gill </a:t>
                      </a:r>
                    </a:p>
                    <a:p>
                      <a:r>
                        <a:rPr lang="en-GB" sz="180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Cameron Glasgow</a:t>
                      </a:r>
                      <a:endParaRPr lang="en-GB" sz="180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Olivia Robinson Bobby Morton</a:t>
                      </a:r>
                    </a:p>
                    <a:p>
                      <a:endParaRPr lang="en-GB" sz="180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 </a:t>
                      </a:r>
                    </a:p>
                    <a:p>
                      <a:endParaRPr lang="en-GB" sz="180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503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Aimee Gill</a:t>
                      </a:r>
                    </a:p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Alfie Hawthorne</a:t>
                      </a:r>
                    </a:p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Kyle Murphy</a:t>
                      </a:r>
                    </a:p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Mia Robinson</a:t>
                      </a:r>
                    </a:p>
                    <a:p>
                      <a:endParaRPr lang="en-GB" sz="1800" baseline="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endParaRPr lang="en-GB" sz="1800" baseline="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endParaRPr lang="en-GB" sz="180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50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47150" y="0"/>
            <a:ext cx="48590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dirty="0" err="1" smtClean="0">
                <a:solidFill>
                  <a:schemeClr val="tx1"/>
                </a:solidFill>
                <a:latin typeface="Comic Sans MS" panose="030F0702030302020204" pitchFamily="66" charset="0"/>
                <a:ea typeface="HelloDoodlePrint" pitchFamily="2" charset="0"/>
              </a:rPr>
              <a:t>Derryhennett</a:t>
            </a:r>
            <a:endParaRPr lang="en-GB" sz="5400" b="1" dirty="0" smtClean="0">
              <a:solidFill>
                <a:schemeClr val="tx1"/>
              </a:solidFill>
              <a:latin typeface="Comic Sans MS" panose="030F0702030302020204" pitchFamily="66" charset="0"/>
              <a:ea typeface="HelloDoodlePrint" pitchFamily="2" charset="0"/>
            </a:endParaRPr>
          </a:p>
        </p:txBody>
      </p:sp>
      <p:pic>
        <p:nvPicPr>
          <p:cNvPr id="8" name="Picture 2" descr="C:\Users\Gail\AppData\Local\Microsoft\Windows\Temporary Internet Files\Content.IE5\NYPI1IKV\School_Clip_Art_162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05" y="-58759"/>
            <a:ext cx="1152128" cy="98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mail1.learningni.net/exchange/kcampbell566/Inbox/RE:.EML/1_multipart_xF8FF_2_BADGE.gif/C58EA28C-18C0-4a97-9AF2-036E93DDAFB3/BADGE.gif?attach=1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24" y="67695"/>
            <a:ext cx="597400" cy="70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766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934007"/>
              </p:ext>
            </p:extLst>
          </p:nvPr>
        </p:nvGraphicFramePr>
        <p:xfrm>
          <a:off x="167615" y="862222"/>
          <a:ext cx="8850282" cy="57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2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Primary 1-2</a:t>
                      </a:r>
                    </a:p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HelloDoodlePrint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HelloDoodlePrint" pitchFamily="2" charset="0"/>
                        </a:rPr>
                        <a:t>Primary 3-4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HelloDoodlePrin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Primary 5-6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Primary 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62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Eliza Hughes</a:t>
                      </a:r>
                    </a:p>
                    <a:p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Jacob Marsh</a:t>
                      </a:r>
                    </a:p>
                    <a:p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William Jenkins</a:t>
                      </a:r>
                    </a:p>
                    <a:p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Lucy </a:t>
                      </a:r>
                      <a:r>
                        <a:rPr lang="en-GB" sz="1800" dirty="0" err="1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Leeman</a:t>
                      </a:r>
                      <a:endParaRPr lang="en-GB" sz="180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Alfie Watt</a:t>
                      </a:r>
                      <a:endParaRPr lang="en-GB" sz="170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aseline="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GB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Ella</a:t>
                      </a:r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 </a:t>
                      </a:r>
                      <a:r>
                        <a:rPr lang="en-GB" sz="1800" baseline="0" dirty="0" err="1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Haffey</a:t>
                      </a:r>
                      <a:endParaRPr lang="en-GB" sz="1800" baseline="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Isaac Marsh</a:t>
                      </a:r>
                    </a:p>
                    <a:p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Matthew </a:t>
                      </a:r>
                      <a:r>
                        <a:rPr lang="en-GB" sz="1800" baseline="0" dirty="0" err="1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Straghan</a:t>
                      </a:r>
                      <a:endParaRPr lang="en-GB" sz="180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Freddie Hughes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Luke Nesbitt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GB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HelloDoodlePrin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James </a:t>
                      </a:r>
                      <a:r>
                        <a:rPr lang="en-GB" sz="1800" dirty="0" err="1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Straghan</a:t>
                      </a:r>
                      <a:endParaRPr lang="en-GB" sz="180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Drew </a:t>
                      </a:r>
                      <a:r>
                        <a:rPr lang="en-GB" sz="1800" dirty="0" err="1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Leeman</a:t>
                      </a:r>
                      <a:endParaRPr lang="en-GB" sz="180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Harry</a:t>
                      </a:r>
                      <a:r>
                        <a:rPr lang="en-GB" sz="1800" baseline="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 Watt</a:t>
                      </a:r>
                      <a:endParaRPr lang="en-GB" sz="180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Daniel </a:t>
                      </a:r>
                      <a:r>
                        <a:rPr lang="en-GB" sz="1800" dirty="0" err="1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Haffey</a:t>
                      </a:r>
                      <a:endParaRPr lang="en-GB" sz="180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Sonny Kerr</a:t>
                      </a:r>
                    </a:p>
                    <a:p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Ella </a:t>
                      </a:r>
                      <a:r>
                        <a:rPr lang="en-GB" sz="1800" dirty="0" err="1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Straghan</a:t>
                      </a:r>
                      <a:endParaRPr lang="en-GB" sz="1800" dirty="0" smtClean="0">
                        <a:latin typeface="Comic Sans MS" panose="030F0702030302020204" pitchFamily="66" charset="0"/>
                        <a:ea typeface="HelloDoodlePrint" panose="02000603000000000000" pitchFamily="2" charset="0"/>
                      </a:endParaRPr>
                    </a:p>
                    <a:p>
                      <a:r>
                        <a:rPr lang="en-GB" sz="1800" dirty="0" smtClean="0">
                          <a:latin typeface="Comic Sans MS" panose="030F0702030302020204" pitchFamily="66" charset="0"/>
                          <a:ea typeface="HelloDoodlePrint" panose="02000603000000000000" pitchFamily="2" charset="0"/>
                        </a:rPr>
                        <a:t>Jamie Hutchinson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31431" y="-60321"/>
            <a:ext cx="39998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 err="1" smtClean="0">
                <a:solidFill>
                  <a:schemeClr val="tx1"/>
                </a:solidFill>
                <a:latin typeface="Comic Sans MS" panose="030F0702030302020204" pitchFamily="66" charset="0"/>
                <a:ea typeface="HelloDoodlePrint" pitchFamily="2" charset="0"/>
              </a:rPr>
              <a:t>Longnancys</a:t>
            </a:r>
            <a:r>
              <a:rPr lang="en-GB" sz="5400" b="1" dirty="0" smtClean="0">
                <a:solidFill>
                  <a:schemeClr val="tx1"/>
                </a:solidFill>
                <a:latin typeface="HelloDoodlePrint" pitchFamily="2" charset="0"/>
                <a:ea typeface="HelloDoodlePrint" pitchFamily="2" charset="0"/>
              </a:rPr>
              <a:t> </a:t>
            </a:r>
          </a:p>
        </p:txBody>
      </p:sp>
      <p:pic>
        <p:nvPicPr>
          <p:cNvPr id="9" name="Picture 2" descr="C:\Users\Gail\AppData\Local\Microsoft\Windows\Temporary Internet Files\Content.IE5\NYPI1IKV\School_Clip_Art_162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"/>
            <a:ext cx="1152128" cy="98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mail1.learningni.net/exchange/kcampbell566/Inbox/RE:.EML/1_multipart_xF8FF_2_BADGE.gif/C58EA28C-18C0-4a97-9AF2-036E93DDAFB3/BADGE.gif?attach=1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24" y="67695"/>
            <a:ext cx="597400" cy="70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457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C:\Users\grodgers734\AppData\Local\Microsoft\Windows\Temporary Internet Files\Content.IE5\3C1DT8Q4\large-Small-House-Icon-166.6-3144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706"/>
            <a:ext cx="6552728" cy="676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749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Image result for blue house clipart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data:image/png;base64,iVBORw0KGgoAAAANSUhEUgAAAN0AAADkCAMAAAArb9FNAAAAvVBMVEX///8AAAAAAAcAEbJMTEy6WwcAAAMACEwAEKwAErodHR309PSbm5sAAygAD6FISEgAC3QADH0LCwtCQkKQkJAACFEAC3YAB0YXCwApKSkACV9UVFRubm5eXl7Pz8/r6+tfLgO7u7t+fn41NTV5PAXg4OCfTgbs7Ow8HgImJibX19dbW1uvr69mZmaoUgYkEgExGAF8fHwAAREACmkABTC5ubkADYwAAxoXFxfIyMiKioqmpqYhEAErFQE4GwNSJgU1AAAFwUlEQVR4nO3dfXfaNhQG8JhmycKykQKhYwS8hpkU0tB26TKSbvv+H2tNbceSLNuSrZcr93n+q48P5Xd0/RLrWhwdOUs8iqLDe3f/n9Mky+hrtv3kxd9wUTSkxftJM/JPiSdRni9uv3993i+0chXLPiRZvuCiAyXeNNLKPJF8RrxkdzmcO0dURlO3luhuJsJOdHjddcmtuNP4vOLwdJ7OumRZ3ms89UGRpKvu+SKe5WRQ7DelMXoddcmCwQ0Y3hMJXqYb/96Qd1IdU5bPuMHg5OXf155AXDLdrz805A+ZLj4WcNRGr4suKeNY3vWNN1WeDrpSWQ6E4vzkffTa6+KFFMeOnndea10yqsCxoye/LXWXtjrmDkXEcTy/x15LXWVZlnhei7OdLpnU4ljeUvZXBWldbVmKvDuPvDa6hrIsjZ6/Y6+FrrEsRd7C2+jp6xTKkgxPVxfHqjiO5+m6p6t7VCtLkXe8C0G3XWvg/PM0dZEWjuVNfBx7bXVqOJY38jB6LXWqOG70HgPRqeNY3tr56LXS6eC40VsFoNPDcaP3lrxOF8fy5m6PPUXd/mMHHDd6Tnlquk03HMsb/kVNt3nXEcfxHB57Krr9f51x3LHnjqeg2/xrAMfyxs4m15t1BspS5Dnr/GjU7U3hfJxamnR7M2Up8sZuegcadMbKUuS56fyo1xksS5HnZPRqdUbLssRz0DtQp9uYuM6VUhSn/d6BGp3hY07Cs97YUq3bf7CDGzhsjajU2SlLkWe5d6BKZ6ssRZ7d0avQWThbsmGue1ZbI+S6zn/PNabg2Zy/lOrslqXIu7bHk+k6PmYgxJPoDP091xhmetYWr6xzUZYiz1ZrREnnpizTFMVpqW9H1G2s3aHIYnv+UtDZvEOp593Z4PE6I0+/WvJsdF1xOrdlKfKOzc9fsjrXZSnyzLdGMDo/OKtdV4XOR1mKPNOzzy86XyPH8wz3DmS6f3ziuGPP6OjlY+fo3rKZNzHJK71t4QXH8rYGeaLOE447tZjrHZgSwXGzz8Z4Uyo47jG1Kd6UDM5G78CUDs4C74kQjnsSaGJyfVX9RoiXGO0dUGzgdhiDvN2cGo4rzm69AyvZ+3PeY6g1gl5ZpmFuytrzKJZlGgO9A9TOlmw683aEcVzfThse3bLMUoye/uT6iugJhQnD03wKT7sssxQXBr3RS6iXZZpi9J76VZZpinOLeu8A5UuBkJcvOlbtHQikLNMw6w6ojZzeK2a+w6z5oTB6AZVlmkiDl4Q1cs9hJvj6VZZpVHsHgivLNGrTswGWZRqVxpZVSJcCPs2tEYGWZZqmVSN2odx+yVO/akTAZZmGaY0oFWcwN87VKXi3QnEGXpZpqjo/yD9mUIu8d0Br4QnKka0a0YNjLk+Z15OyTMNM8H0rzsfi9is6CT8F5nndgZW4pmx/8pW3bt4r2MyPfH8Dq4Eu3PRcd1VKdhL9881pGPmcUcqSK8kS+ln7zc+//BhG7jNdrLTe/3muexVGLjKd2qN26CgFOuhoBjroaAY6R7qHy245nZ0R1r2OOua017pL6KCDDjqZbqidcTi68WSkmckwJN2xZkaWdW2e6ISiO7t/0yKvxe9CVXeqcEIr5TfooIMOuu9at13ecVlkd0gjbuvtMEzdUviQvB+Efwc1/zGn4HRCA91Kqst/khE66KCDDjrooIMOOoM64U2Nnul6PXbzT9dc7g7p9ltu69U2TJ1eoIMOOui+b91hwmedPRNb81sPYeqqrub8r4KFejXHnRh00EEHHXTQQQcddNBp65TuokOdN1/sYi5vM92XG3ZrvkZSaLpoLES+OQpUpxXooIMOukrdZZ91rx4uZtq5eBC/ClWdmUAHHXTQQQcddNBBBx100EEHHXTQQQcddNBBBx100EHnV1f6nO45y9cT2841s61aT+ysle7v+9mF8cxazXGy+Sx+q1k+KaylCy7QQUcz0EFHMxLd/4gMKa8NviVzAAAAAElFTkSuQmCC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1438" y="-1371600"/>
            <a:ext cx="27717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data:image/png;base64,iVBORw0KGgoAAAANSUhEUgAAAN0AAADkCAMAAAArb9FNAAAAvVBMVEX///8AAAAAAAcAEbJMTEy6WwcAAAMACEwAEKwAErodHR309PSbm5sAAygAD6FISEgAC3QADH0LCwtCQkKQkJAACFEAC3YAB0YXCwApKSkACV9UVFRubm5eXl7Pz8/r6+tfLgO7u7t+fn41NTV5PAXg4OCfTgbs7Ow8HgImJibX19dbW1uvr69mZmaoUgYkEgExGAF8fHwAAREACmkABTC5ubkADYwAAxoXFxfIyMiKioqmpqYhEAErFQE4GwNSJgU1AAAFwUlEQVR4nO3dfXfaNhQG8JhmycKykQKhYwS8hpkU0tB26TKSbvv+H2tNbceSLNuSrZcr93n+q48P5Xd0/RLrWhwdOUs8iqLDe3f/n9Mky+hrtv3kxd9wUTSkxftJM/JPiSdRni9uv3993i+0chXLPiRZvuCiAyXeNNLKPJF8RrxkdzmcO0dURlO3luhuJsJOdHjddcmtuNP4vOLwdJ7OumRZ3ms89UGRpKvu+SKe5WRQ7DelMXoddcmCwQ0Y3hMJXqYb/96Qd1IdU5bPuMHg5OXf155AXDLdrz805A+ZLj4WcNRGr4suKeNY3vWNN1WeDrpSWQ6E4vzkffTa6+KFFMeOnndea10yqsCxoye/LXWXtjrmDkXEcTy/x15LXWVZlnhei7OdLpnU4ljeUvZXBWldbVmKvDuPvDa6hrIsjZ6/Y6+FrrEsRd7C2+jp6xTKkgxPVxfHqjiO5+m6p6t7VCtLkXe8C0G3XWvg/PM0dZEWjuVNfBx7bXVqOJY38jB6LXWqOG70HgPRqeNY3tr56LXS6eC40VsFoNPDcaP3lrxOF8fy5m6PPUXd/mMHHDd6Tnlquk03HMsb/kVNt3nXEcfxHB57Krr9f51x3LHnjqeg2/xrAMfyxs4m15t1BspS5Dnr/GjU7U3hfJxamnR7M2Up8sZuegcadMbKUuS56fyo1xksS5HnZPRqdUbLssRz0DtQp9uYuM6VUhSn/d6BGp3hY07Cs97YUq3bf7CDGzhsjajU2SlLkWe5d6BKZ6ssRZ7d0avQWThbsmGue1ZbI+S6zn/PNabg2Zy/lOrslqXIu7bHk+k6PmYgxJPoDP091xhmetYWr6xzUZYiz1ZrREnnpizTFMVpqW9H1G2s3aHIYnv+UtDZvEOp593Z4PE6I0+/WvJsdF1xOrdlKfKOzc9fsjrXZSnyzLdGMDo/OKtdV4XOR1mKPNOzzy86XyPH8wz3DmS6f3ziuGPP6OjlY+fo3rKZNzHJK71t4QXH8rYGeaLOE447tZjrHZgSwXGzz8Z4Uyo47jG1Kd6UDM5G78CUDs4C74kQjnsSaGJyfVX9RoiXGO0dUGzgdhiDvN2cGo4rzm69AyvZ+3PeY6g1gl5ZpmFuytrzKJZlGgO9A9TOlmw683aEcVzfThse3bLMUoye/uT6iugJhQnD03wKT7sssxQXBr3RS6iXZZpi9J76VZZpinOLeu8A5UuBkJcvOlbtHQikLNMw6w6ojZzeK2a+w6z5oTB6AZVlmkiDl4Q1cs9hJvj6VZZpVHsHgivLNGrTswGWZRqVxpZVSJcCPs2tEYGWZZqmVSN2odx+yVO/akTAZZmGaY0oFWcwN87VKXi3QnEGXpZpqjo/yD9mUIu8d0Br4QnKka0a0YNjLk+Z15OyTMNM8H0rzsfi9is6CT8F5nndgZW4pmx/8pW3bt4r2MyPfH8Dq4Eu3PRcd1VKdhL9881pGPmcUcqSK8kS+ln7zc+//BhG7jNdrLTe/3muexVGLjKd2qN26CgFOuhoBjroaAY6R7qHy245nZ0R1r2OOua017pL6KCDDjqZbqidcTi68WSkmckwJN2xZkaWdW2e6ISiO7t/0yKvxe9CVXeqcEIr5TfooIMOuu9at13ecVlkd0gjbuvtMEzdUviQvB+Efwc1/zGn4HRCA91Kqst/khE66KCDDjrooIMOOoM64U2Nnul6PXbzT9dc7g7p9ltu69U2TJ1eoIMOOui+b91hwmedPRNb81sPYeqqrub8r4KFejXHnRh00EEHHXTQQQcddNBp65TuokOdN1/sYi5vM92XG3ZrvkZSaLpoLES+OQpUpxXooIMOukrdZZ91rx4uZtq5eBC/ClWdmUAHHXTQQQcddNBBBx100EEHHXTQQQcddNBBBx100EHnV1f6nO45y9cT2841s61aT+ysle7v+9mF8cxazXGy+Sx+q1k+KaylCy7QQUcz0EFHMxLd/4gMKa8NviVzAAAAAElFTkSuQmCC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23838" y="-1219200"/>
            <a:ext cx="27717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6" name="Picture 8" descr="http://images.clipartpanda.com/clipart-house-8514-blue-house-clip-art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50550"/>
            <a:ext cx="6642371" cy="684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159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data:image/png;base64,iVBORw0KGgoAAAANSUhEUgAAAN0AAADkCAMAAAArb9FNAAAAwFBMVEX///8AAAD/AAAAAAf5OTnlAABtAAArAAD09PSbm5uiAAA5AACzAAAAAANdFRX9OjrWMTHqNjaQkJBOAAAbAADsAACHAAAhCAg8Dg5XV1fl5eUMAgLr6+t+AAArKyvIyMhPT08iIiK7u7vFxcWIiIg1NTVhYWFpaWnT09MLCwtkAACxsbHw8PAYGBhKSkqkpKR3d3fa2to+Pj5fAABGAABTAADKLi5REhL0AAC8KytzAADTAACUAAAkAACAgIBxcXEOwY/3AAAFuUlEQVR4nO3de1vaSBQHYLKULrq6202lu8QUL1WUilhZ29Jq9ft/q60mkDOXJDOTuZyh5/dn5KG8zzkTEnKS9nreki+S5PrK37/nNdk0+ZmT7eTlLzh01RvOtTKUv0u+TNa58fv5m3M11spTLnuTbLrBJdeYeGmilUkmeQ+Iw8XT1J1LdPMl9yI8vO46tnLPme3ULE/v6awTcT95aQiKJF1188Xmb/v71et2gmCEdNRl4wrX7/erF6YomrPUHb5vyWepDrTlM67f35RvdhYIxKTUHax+a86uTDc/5nBM9UKRQNa6FpxUx7Ulz3ucB1Ot00EntGWfbc7kMfjaM9fNZZXjqhcQ9hJjXSauOZH3SXpY6i+mupq25JvzU9i1Z6ibN+GY6gVde2a6bNGIg9W7kJ1VoNY1tqXAC7j2THR5O47hhWtOA13e1pY8bxqsOfV1Cm2Jhqery5XakueNA609Td3ysv5LvJEXpnqauslSA8fwbiPQJVo4yFuEqJ6pTg0HeccBqmeoU8Ux1buMRKeOg7yl9+oZ6XRwTPV880x0ejimekfodbo4yDv3u/YUdau3HXBM9bzy1HSDz51wkDf5gE03+NgRx/A8rj0V3eq/zjhm7fnjKegGdxZwkHdyikdnoS2D8Vp1IxttyfN87VradKNuXwV1PE+THy06a20ZhtesG9nFMTwfa69RZ7UtBZ6H6jXpBvZ2KDLezP3kR4PO8pqT8JxXr17X8cBZhed8LKlW56QteZ7ryY86naO2LFPx3FavRrfqesrTHLD2nFZPrnPYlmWq6rmc/JDq3LYlz3M4MyfTWTmfU+fN3E1dSXSdf2bQ5bkbbBF1PtqS55054gk6P23J8xw1J68buDpCaeE9OeFxOn9tWcTxUBmrs34+1xq3uxZG5+B8rjVg8sP+1BXU+W5LnvdknQd0/tuySNWc1mfmKl2ItiwCBlssT35sdGHa0jGv1P0IiWPWntXRiLXO07FlO8/q1JVwt0UQnKvBFl4XCOeoeikSnJuhshQLjrl+aYuXosG5mJlL8eAcDJWliHDM9UsbPOmNSgFjdWZuqD4G7CkWebnOGLCngGso3SY/sgt8OGuDLS338gSLlZFAjG1ZBDSn6eQHzrYsAuZ2zHg5Yhyz9kx4tbd1IkmnyQ/MbVkEXL/U5eFuyyLgoEyPN0S7t4QxnNtRvsUscMBohDovhrYsAr4YVHlD5HtLGO25nVjasghoThUe/q8CNlrVi6kti2jM7WA7E1eJ8lBZbG1ZBlSv4fIsvp8ZFFPx6qeu8gjbskzVnXWDLZG2ZZFq7ckHW6JtyyJVc8qedRVxWxYBD6QRqhd1WxapmpN/1tU8flz9WBL2nxkUAy6uD7eqLYuAtbcZjYjnfK414rOu4jtwbgi4uP7SnPDhnfvxp8I8P+sKtOW25SLvjdtfFW3GvdCfwGlIF2+2XDcRcl385fD3SHJQUkTJpJfxycsBlT/uB3HkodTdChTZuNVOqRsId0vizPqxNWrz/KTDFNKRDmdIRzqcIZ0n3WCvY+4x6/aSjvm+1brXpCMd6Ugn0x1qJyLdwbc3mvnyNR7dP2/+0szff0ale6UXx7r7XYMIx01Yda/b92di3pGOdKQj3S+tm51wKd/7mt06i1N3fJndgmSnk2L7DdycHS3i1E25CbPLUsfeirP+v++i03FPbyEd6UhHOtKRjnSkIx2u48w8Ut3i9IjJzUmxPWW2Xi3j1OmFdKQjHelIt726xekHGPB9B7fG+n233ccqW36cSTrSkY50pCMd6UhHOtKRTlN3/njG5Km8CXiawq2Pkzh1eiEd6UhHul9U93D3Vjt3u7HoViODrGLR2QnpSEc60pGOdKQjHelIRzrSkY50pCMd6UhHOtKRjnSkI127LvBTm0YOdcGfuPXjweQxTW35Xn6Uf7VTPi7tbo9/y48muuhCOtLhDOlIhzMS3f/11CpeZgwymgAAAABJRU5ErkJggg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1438" y="-1371600"/>
            <a:ext cx="27717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data:image/png;base64,iVBORw0KGgoAAAANSUhEUgAAAN0AAADkCAMAAAArb9FNAAAApVBMVEX///8AAAAAAAf//wBMTEy6Wwe1tbUoKAD6+gCysgC4uADGxgCPjwAAAAMWFhZHR0ebm5sMBgHBXgefnwBDQwBdLQM9PT3h4eGSkpL4+PgjIyPNzc2FQQVbW1tAHwNgYGBTU1PAwMCJiYlEIQLm5uZpaWl/f38sLCynp6fS0tLg4ACIiADW1gBnZwAOBwHv7wA6OgCtra02NjYdHQBzc3MgEAFNJgNjNiwlAAAEcUlEQVR4nO3de1fTQBAF8AYLyqsEUB5FJErxhQ9A9Pt/NA1pzW6yabKv2Zlw75+hJ/R3Zk4b6CVMJnS5zLLsC+H3I02RlblI/TTipMKNlDfNVnmf+qmouT+Y2qQ4N56lyDKWvDyzysyoK7THbFEbuhNCN208iA8vgK5oPYoNz1/XnFyZzwkkpnjr6sntb7Dj+epU3AY73kr3pifXZt1Uw6m8PI1Hz1L346gnb426ooHjxlvqDo8218asa+NU3lkqUx0fXXMtm7wPyVSreOhMk2PGc9d14VTex4SyMs4681pW2efCc9V1T44Tz1G3HqfybuTp+nAq71Garh+n8q5k6YbgVN6lJN0wHAuerW44TuVNZejmFjgGPFvdpQUuPc9Sl1nhVN6DJN0wnMo7Mf8qlKNuKE6bHj3PTTccp/I+kfOcdDa4pNNz0dnhVN6cmOegs8VpvAVH3eY7D1w63kCdH07lZZS8YTpfnMo7JOQN0vnjtOmdstKFwKXh9euOwuCS8Pp1oXAaj6jY0qsLh0vA69OFxNHzenRhcRqPorezXhcaR81bqwuP21A/Q4nf21mni4Ij5XXrgr3PJeR166LhVF7k3k6nLiKOjtehi7eWTd59Al1kHFVvx6yLjiPiGXUEOJrejklHgiPp7bR1sV9QKHltHRmOoLfT0l3T4eLzGjq6tSThNXTEOJUXo/mh60jXskrUWpKmS4CL29tRdUlwUVtXii4RLiav1iXDRezt/G99J8TF4y11v/+kxEXjtf7aIglO5R1E1CXCRaol5UxwcaaXc8FFaX7kbHAxWlc5H1yEWlLOCBeeZ1MmJUhYnl2ZlCA1b+bd/LjihgtZS2I3uTKhpscSF6p1xXAtqyitK+diC9PJlfHv7bCdXBlfHmucL4/xWlbx6e0wn1wZdx77yT2l5ln1dmTgHHkC1rKKspyDiy1SJlfGmidmck+x5MnCWfZ2JK1llZrX29uRNrkyg3kScYN7O/LWskrNW9PbkTm5MgN4UidXpuZ19HbkTq5MD082rocneS2r1LxWb0f65Mp08saA67wZlPy1rGLs7dyMBGfkjWMtq7R6OzUu25efTOfVazm23IwZV97rKvUziBro5AY6uTH8KLRVfeXlCyHZ6aas0b1K/bQHZhs66FgGOuh4BjroeIaR7ueuZ75y1u22L3Xtcjtq3R500EEH3fPT2f1TvTIz6KAz6r7tOKR13cRVd2v9AvAvx1J0e9BBBx100NnqTibnepbnvtAOTuZSdY2sdPrRkejOoYMOOuiggw466KDDdWYA3cPiVM/y3Fva8YVQnV2ggw466KAbr67xfrcY1/vduK9Vntd1JnTQQQcddNBBBx100MXQrX5GaNzCUqhunp/pWZ77UT86k6mzC3TQQQfdM20OH9+9ts7dthRdmEAHHXTQQQcddNBBBx100EEHHXTQQQcddNBBBx100EGXVBcD9183LSxxRafO6V7fv1zu0tQbp09w1XxvnXL1samVTlygg45noIOOZwyUv3InvzV049+e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1438" y="-1957388"/>
            <a:ext cx="3971925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data:image/png;base64,iVBORw0KGgoAAAANSUhEUgAAAN0AAADkCAMAAAArb9FNAAAApVBMVEX///8AAAAAAAf//wBMTEy6Wwe1tbUoKAD6+gCysgC4uADGxgCPjwAAAAMWFhZHR0ebm5sMBgHBXgefnwBDQwBdLQM9PT3h4eGSkpL4+PgjIyPNzc2FQQVbW1tAHwNgYGBTU1PAwMCJiYlEIQLm5uZpaWl/f38sLCynp6fS0tLg4ACIiADW1gBnZwAOBwHv7wA6OgCtra02NjYdHQBzc3MgEAFNJgNjNiwlAAAEcUlEQVR4nO3de1fTQBAF8AYLyqsEUB5FJErxhQ9A9Pt/NA1pzW6yabKv2Zlw75+hJ/R3Zk4b6CVMJnS5zLLsC+H3I02RlblI/TTipMKNlDfNVnmf+qmouT+Y2qQ4N56lyDKWvDyzysyoK7THbFEbuhNCN208iA8vgK5oPYoNz1/XnFyZzwkkpnjr6sntb7Dj+epU3AY73kr3pifXZt1Uw6m8PI1Hz1L346gnb426ooHjxlvqDo8218asa+NU3lkqUx0fXXMtm7wPyVSreOhMk2PGc9d14VTex4SyMs4681pW2efCc9V1T44Tz1G3HqfybuTp+nAq71Garh+n8q5k6YbgVN6lJN0wHAuerW44TuVNZejmFjgGPFvdpQUuPc9Sl1nhVN6DJN0wnMo7Mf8qlKNuKE6bHj3PTTccp/I+kfOcdDa4pNNz0dnhVN6cmOegs8VpvAVH3eY7D1w63kCdH07lZZS8YTpfnMo7JOQN0vnjtOmdstKFwKXh9euOwuCS8Pp1oXAaj6jY0qsLh0vA69OFxNHzenRhcRqPorezXhcaR81bqwuP21A/Q4nf21mni4Ij5XXrgr3PJeR166LhVF7k3k6nLiKOjtehi7eWTd59Al1kHFVvx6yLjiPiGXUEOJrejklHgiPp7bR1sV9QKHltHRmOoLfT0l3T4eLzGjq6tSThNXTEOJUXo/mh60jXskrUWpKmS4CL29tRdUlwUVtXii4RLiav1iXDRezt/G99J8TF4y11v/+kxEXjtf7aIglO5R1E1CXCRaol5UxwcaaXc8FFaX7kbHAxWlc5H1yEWlLOCBeeZ1MmJUhYnl2ZlCA1b+bd/LjihgtZS2I3uTKhpscSF6p1xXAtqyitK+diC9PJlfHv7bCdXBlfHmucL4/xWlbx6e0wn1wZdx77yT2l5ln1dmTgHHkC1rKKspyDiy1SJlfGmidmck+x5MnCWfZ2JK1llZrX29uRNrkyg3kScYN7O/LWskrNW9PbkTm5MgN4UidXpuZ19HbkTq5MD082rocneS2r1LxWb0f65Mp08saA67wZlPy1rGLs7dyMBGfkjWMtq7R6OzUu25efTOfVazm23IwZV97rKvUziBro5AY6uTH8KLRVfeXlCyHZ6aas0b1K/bQHZhs66FgGOuh4BjroeIaR7ueuZ75y1u22L3Xtcjtq3R500EEH3fPT2f1TvTIz6KAz6r7tOKR13cRVd2v9AvAvx1J0e9BBBx100NnqTibnepbnvtAOTuZSdY2sdPrRkejOoYMOOuiggw466KDDdWYA3cPiVM/y3Fva8YVQnV2ggw466KAbr67xfrcY1/vduK9Vntd1JnTQQQcddNBBBx100MXQrX5GaNzCUqhunp/pWZ77UT86k6mzC3TQQQfdM20OH9+9ts7dthRdmEAHHXTQQQcddNBBBx100EEHHXTQQQcddNBBBx100EGXVBcD9183LSxxRafO6V7fv1zu0tQbp09w1XxvnXL1samVTlygg45noIOOZwyUv3InvzV049+e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23838" y="-1804988"/>
            <a:ext cx="3971925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data:image/png;base64,iVBORw0KGgoAAAANSUhEUgAAAN0AAADkCAMAAAArb9FNAAAApVBMVEX///8AAAAAAAf//wBMTEy6Wwe1tbUoKAD6+gCysgC4uADGxgCPjwAAAAMWFhZHR0ebm5sMBgHBXgefnwBDQwBdLQM9PT3h4eGSkpL4+PgjIyPNzc2FQQVbW1tAHwNgYGBTU1PAwMCJiYlEIQLm5uZpaWl/f38sLCynp6fS0tLg4ACIiADW1gBnZwAOBwHv7wA6OgCtra02NjYdHQBzc3MgEAFNJgNjNiwlAAAEcUlEQVR4nO3de1fTQBAF8AYLyqsEUB5FJErxhQ9A9Pt/NA1pzW6yabKv2Zlw75+hJ/R3Zk4b6CVMJnS5zLLsC+H3I02RlblI/TTipMKNlDfNVnmf+qmouT+Y2qQ4N56lyDKWvDyzysyoK7THbFEbuhNCN208iA8vgK5oPYoNz1/XnFyZzwkkpnjr6sntb7Dj+epU3AY73kr3pifXZt1Uw6m8PI1Hz1L346gnb426ooHjxlvqDo8218asa+NU3lkqUx0fXXMtm7wPyVSreOhMk2PGc9d14VTex4SyMs4681pW2efCc9V1T44Tz1G3HqfybuTp+nAq71Garh+n8q5k6YbgVN6lJN0wHAuerW44TuVNZejmFjgGPFvdpQUuPc9Sl1nhVN6DJN0wnMo7Mf8qlKNuKE6bHj3PTTccp/I+kfOcdDa4pNNz0dnhVN6cmOegs8VpvAVH3eY7D1w63kCdH07lZZS8YTpfnMo7JOQN0vnjtOmdstKFwKXh9euOwuCS8Pp1oXAaj6jY0qsLh0vA69OFxNHzenRhcRqPorezXhcaR81bqwuP21A/Q4nf21mni4Ij5XXrgr3PJeR166LhVF7k3k6nLiKOjtehi7eWTd59Al1kHFVvx6yLjiPiGXUEOJrejklHgiPp7bR1sV9QKHltHRmOoLfT0l3T4eLzGjq6tSThNXTEOJUXo/mh60jXskrUWpKmS4CL29tRdUlwUVtXii4RLiav1iXDRezt/G99J8TF4y11v/+kxEXjtf7aIglO5R1E1CXCRaol5UxwcaaXc8FFaX7kbHAxWlc5H1yEWlLOCBeeZ1MmJUhYnl2ZlCA1b+bd/LjihgtZS2I3uTKhpscSF6p1xXAtqyitK+diC9PJlfHv7bCdXBlfHmucL4/xWlbx6e0wn1wZdx77yT2l5ln1dmTgHHkC1rKKspyDiy1SJlfGmidmck+x5MnCWfZ2JK1llZrX29uRNrkyg3kScYN7O/LWskrNW9PbkTm5MgN4UidXpuZ19HbkTq5MD082rocneS2r1LxWb0f65Mp08saA67wZlPy1rGLs7dyMBGfkjWMtq7R6OzUu25efTOfVazm23IwZV97rKvUziBro5AY6uTH8KLRVfeXlCyHZ6aas0b1K/bQHZhs66FgGOuh4BjroeIaR7ueuZ75y1u22L3Xtcjtq3R500EEH3fPT2f1TvTIz6KAz6r7tOKR13cRVd2v9AvAvx1J0e9BBBx100NnqTibnepbnvtAOTuZSdY2sdPrRkejOoYMOOuiggw466KDDdWYA3cPiVM/y3Fva8YVQnV2ggw466KAbr67xfrcY1/vduK9Vntd1JnTQQQcddNBBBx100MXQrX5GaNzCUqhunp/pWZ77UT86k6mzC3TQQQfdM20OH9+9ts7dthRdmEAHHXTQQQcddNBBBx100EEHHXTQQQcddNBBBx100EGXVBcD9183LSxxRafO6V7fv1zu0tQbp09w1XxvnXL1samVTlygg45noIOOZwyUv3InvzV049+e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76238" y="-1652588"/>
            <a:ext cx="3971925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6" name="Picture 10" descr="https://encrypted-tbn1.gstatic.com/images?q=tbn:ANd9GcSWmk6TAaZwEWWYkUEJ0PXeh-IVNtGqGINNHP5txj9HdLm8hmzK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26"/>
          <a:stretch/>
        </p:blipFill>
        <p:spPr bwMode="auto">
          <a:xfrm>
            <a:off x="-705269" y="0"/>
            <a:ext cx="10940939" cy="724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45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data:image/png;base64,iVBORw0KGgoAAAANSUhEUgAAAN0AAADkCAMAAAArb9FNAAAAwFBMVEX///8AAAD/AAAAAAf5OTnlAABtAAArAAD09PSbm5uiAAA5AACzAAAAAANdFRX9OjrWMTHqNjaQkJBOAAAbAADsAACHAAAhCAg8Dg5XV1fl5eUMAgLr6+t+AAArKyvIyMhPT08iIiK7u7vFxcWIiIg1NTVhYWFpaWnT09MLCwtkAACxsbHw8PAYGBhKSkqkpKR3d3fa2to+Pj5fAABGAABTAADKLi5REhL0AAC8KytzAADTAACUAAAkAACAgIBxcXEOwY/3AAAFuUlEQVR4nO3de1vaSBQHYLKULrq6202lu8QUL1WUilhZ29Jq9ft/q60mkDOXJDOTuZyh5/dn5KG8zzkTEnKS9nreki+S5PrK37/nNdk0+ZmT7eTlLzh01RvOtTKUv0u+TNa58fv5m3M11spTLnuTbLrBJdeYeGmilUkmeQ+Iw8XT1J1LdPMl9yI8vO46tnLPme3ULE/v6awTcT95aQiKJF1188Xmb/v71et2gmCEdNRl4wrX7/erF6YomrPUHb5vyWepDrTlM67f35RvdhYIxKTUHax+a86uTDc/5nBM9UKRQNa6FpxUx7Ulz3ucB1Ot00EntGWfbc7kMfjaM9fNZZXjqhcQ9hJjXSauOZH3SXpY6i+mupq25JvzU9i1Z6ibN+GY6gVde2a6bNGIg9W7kJ1VoNY1tqXAC7j2THR5O47hhWtOA13e1pY8bxqsOfV1Cm2Jhqery5XakueNA609Td3ysv5LvJEXpnqauslSA8fwbiPQJVo4yFuEqJ6pTg0HeccBqmeoU8Ux1buMRKeOg7yl9+oZ6XRwTPV880x0ejimekfodbo4yDv3u/YUdau3HXBM9bzy1HSDz51wkDf5gE03+NgRx/A8rj0V3eq/zjhm7fnjKegGdxZwkHdyikdnoS2D8Vp1IxttyfN87VradKNuXwV1PE+THy06a20ZhtesG9nFMTwfa69RZ7UtBZ6H6jXpBvZ2KDLezP3kR4PO8pqT8JxXr17X8cBZhed8LKlW56QteZ7ryY86naO2LFPx3FavRrfqesrTHLD2nFZPrnPYlmWq6rmc/JDq3LYlz3M4MyfTWTmfU+fN3E1dSXSdf2bQ5bkbbBF1PtqS55054gk6P23J8xw1J68buDpCaeE9OeFxOn9tWcTxUBmrs34+1xq3uxZG5+B8rjVg8sP+1BXU+W5LnvdknQd0/tuySNWc1mfmKl2ItiwCBlssT35sdGHa0jGv1P0IiWPWntXRiLXO07FlO8/q1JVwt0UQnKvBFl4XCOeoeikSnJuhshQLjrl+aYuXosG5mJlL8eAcDJWliHDM9UsbPOmNSgFjdWZuqD4G7CkWebnOGLCngGso3SY/sgt8OGuDLS338gSLlZFAjG1ZBDSn6eQHzrYsAuZ2zHg5Yhyz9kx4tbd1IkmnyQ/MbVkEXL/U5eFuyyLgoEyPN0S7t4QxnNtRvsUscMBohDovhrYsAr4YVHlD5HtLGO25nVjasghoThUe/q8CNlrVi6kti2jM7WA7E1eJ8lBZbG1ZBlSv4fIsvp8ZFFPx6qeu8gjbskzVnXWDLZG2ZZFq7ckHW6JtyyJVc8qedRVxWxYBD6QRqhd1WxapmpN/1tU8flz9WBL2nxkUAy6uD7eqLYuAtbcZjYjnfK414rOu4jtwbgi4uP7SnPDhnfvxp8I8P+sKtOW25SLvjdtfFW3GvdCfwGlIF2+2XDcRcl385fD3SHJQUkTJpJfxycsBlT/uB3HkodTdChTZuNVOqRsId0vizPqxNWrz/KTDFNKRDmdIRzqcIZ0n3WCvY+4x6/aSjvm+1brXpCMd6Ugn0x1qJyLdwbc3mvnyNR7dP2/+0szff0ale6UXx7r7XYMIx01Yda/b92di3pGOdKQj3S+tm51wKd/7mt06i1N3fJndgmSnk2L7DdycHS3i1E25CbPLUsfeirP+v++i03FPbyEd6UhHOtKRjnSkIx2u48w8Ut3i9IjJzUmxPWW2Xi3j1OmFdKQjHelIt726xekHGPB9B7fG+n233ccqW36cSTrSkY50pCMd6UhHOtKRTlN3/njG5Km8CXiawq2Pkzh1eiEd6UhHul9U93D3Vjt3u7HoViODrGLR2QnpSEc60pGOdKQjHelIRzrSkY50pCMd6UhHOtKRjnSkI127LvBTm0YOdcGfuPXjweQxTW35Xn6Uf7VTPi7tbo9/y48muuhCOtLhDOlIhzMS3f/11CpeZgwymgAAAABJRU5ErkJggg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1438" y="-1371600"/>
            <a:ext cx="27717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data:image/png;base64,iVBORw0KGgoAAAANSUhEUgAAAN0AAADkCAMAAAArb9FNAAAAwFBMVEX///8AAAD/AAAAAAf5OTnlAABtAAArAAD09PSbm5uiAAA5AACzAAAAAANdFRX9OjrWMTHqNjaQkJBOAAAbAADsAACHAAAhCAg8Dg5XV1fl5eUMAgLr6+t+AAArKyvIyMhPT08iIiK7u7vFxcWIiIg1NTVhYWFpaWnT09MLCwtkAACxsbHw8PAYGBhKSkqkpKR3d3fa2to+Pj5fAABGAABTAADKLi5REhL0AAC8KytzAADTAACUAAAkAACAgIBxcXEOwY/3AAAFuUlEQVR4nO3de1vaSBQHYLKULrq6202lu8QUL1WUilhZ29Jq9ft/q60mkDOXJDOTuZyh5/dn5KG8zzkTEnKS9nreki+S5PrK37/nNdk0+ZmT7eTlLzh01RvOtTKUv0u+TNa58fv5m3M11spTLnuTbLrBJdeYeGmilUkmeQ+Iw8XT1J1LdPMl9yI8vO46tnLPme3ULE/v6awTcT95aQiKJF1188Xmb/v71et2gmCEdNRl4wrX7/erF6YomrPUHb5vyWepDrTlM67f35RvdhYIxKTUHax+a86uTDc/5nBM9UKRQNa6FpxUx7Ulz3ucB1Ot00EntGWfbc7kMfjaM9fNZZXjqhcQ9hJjXSauOZH3SXpY6i+mupq25JvzU9i1Z6ibN+GY6gVde2a6bNGIg9W7kJ1VoNY1tqXAC7j2THR5O47hhWtOA13e1pY8bxqsOfV1Cm2Jhqery5XakueNA609Td3ysv5LvJEXpnqauslSA8fwbiPQJVo4yFuEqJ6pTg0HeccBqmeoU8Ux1buMRKeOg7yl9+oZ6XRwTPV880x0ejimekfodbo4yDv3u/YUdau3HXBM9bzy1HSDz51wkDf5gE03+NgRx/A8rj0V3eq/zjhm7fnjKegGdxZwkHdyikdnoS2D8Vp1IxttyfN87VradKNuXwV1PE+THy06a20ZhtesG9nFMTwfa69RZ7UtBZ6H6jXpBvZ2KDLezP3kR4PO8pqT8JxXr17X8cBZhed8LKlW56QteZ7ryY86naO2LFPx3FavRrfqesrTHLD2nFZPrnPYlmWq6rmc/JDq3LYlz3M4MyfTWTmfU+fN3E1dSXSdf2bQ5bkbbBF1PtqS55054gk6P23J8xw1J68buDpCaeE9OeFxOn9tWcTxUBmrs34+1xq3uxZG5+B8rjVg8sP+1BXU+W5LnvdknQd0/tuySNWc1mfmKl2ItiwCBlssT35sdGHa0jGv1P0IiWPWntXRiLXO07FlO8/q1JVwt0UQnKvBFl4XCOeoeikSnJuhshQLjrl+aYuXosG5mJlL8eAcDJWliHDM9UsbPOmNSgFjdWZuqD4G7CkWebnOGLCngGso3SY/sgt8OGuDLS338gSLlZFAjG1ZBDSn6eQHzrYsAuZ2zHg5Yhyz9kx4tbd1IkmnyQ/MbVkEXL/U5eFuyyLgoEyPN0S7t4QxnNtRvsUscMBohDovhrYsAr4YVHlD5HtLGO25nVjasghoThUe/q8CNlrVi6kti2jM7WA7E1eJ8lBZbG1ZBlSv4fIsvp8ZFFPx6qeu8gjbskzVnXWDLZG2ZZFq7ckHW6JtyyJVc8qedRVxWxYBD6QRqhd1WxapmpN/1tU8flz9WBL2nxkUAy6uD7eqLYuAtbcZjYjnfK414rOu4jtwbgi4uP7SnPDhnfvxp8I8P+sKtOW25SLvjdtfFW3GvdCfwGlIF2+2XDcRcl385fD3SHJQUkTJpJfxycsBlT/uB3HkodTdChTZuNVOqRsId0vizPqxNWrz/KTDFNKRDmdIRzqcIZ0n3WCvY+4x6/aSjvm+1brXpCMd6Ugn0x1qJyLdwbc3mvnyNR7dP2/+0szff0ale6UXx7r7XYMIx01Yda/b92di3pGOdKQj3S+tm51wKd/7mt06i1N3fJndgmSnk2L7DdycHS3i1E25CbPLUsfeirP+v++i03FPbyEd6UhHOtKRjnSkIx2u48w8Ut3i9IjJzUmxPWW2Xi3j1OmFdKQjHelIt726xekHGPB9B7fG+n233ccqW36cSTrSkY50pCMd6UhHOtKRTlN3/njG5Km8CXiawq2Pkzh1eiEd6UhHul9U93D3Vjt3u7HoViODrGLR2QnpSEc60pGOdKQjHelIRzrSkY50pCMd6UhHOtKRjnSkI127LvBTm0YOdcGfuPXjweQxTW35Xn6Uf7VTPi7tbo9/y48muuhCOtLhDOlIhzMS3f/11CpeZgwymgAAAABJRU5ErkJggg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23838" y="-1219200"/>
            <a:ext cx="27717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data:image/png;base64,iVBORw0KGgoAAAANSUhEUgAAAQMAAADCCAMAAAB6zFdcAAAAqFBMVEX/////AAAAAAcAAAD5OTmUlJR3AAD/OztlZWWEhIS+AACjAACUAADcAAA8Dg5+HR3T09PTAABfAAA/AAAlAABBDg70ODgtCgonJyd3d3fsAAC6urqhoaGLi4vd3d1nAABdXV2AAADw8PC+vr6JAADJycnj4+NUVFQyMjISEhIfAAA2AAD0AAA+Pj6Hh4cNAwOsrKxSAACqAABISEhaAABsbGybm5sZGRn7y6T0AAAD+UlEQVR4nO3de1vaMBTHcbXiYLrJcG5WKMJw87o5b9v7f2dbY5umUJr0lpOT/r7/Vbw0n+c8PhVS3NlBCCGEEEIIIYQQQgghhBBCiGezOfUZkDcLgr4jDIL/janPgrQoCHxDGAdnpd1M85+fEHiFMA405Q2i7AF/EKoZROojK6pzbrtKBlH+IV8Qqhj8Sj60t+cXgjA4uT8v6H6SN4gkgUSYlnxnPr0Z7BZ2kVvmSCGQCL8pz72tjA2iHIFXCKYGozUCnxAMDdanQEGYEa+geWYGm1OgIETUa2iakUHRFCgIA+pFNMzEoHgK/JkEA4NtU6AgjKiX0Si9QRmBRAip19EkrcHPUgIvELQGGgKp8Eq9kvoZGpQQ8EcwMyglSBGuqNdSNyMDDUGKsKBeTM3KDF5MCZgjlBgszQlShGfq5dRqu8FlFQLWCFsNKk0Bb4RtBhWngDXCFoPKU5AhnH2jXlPVig1qTEGGcM0NodCg1hTwnYQig5pTwHYSCgxqT0GGEPygXleVNg0aTEGGcMMJYcOg0RTwnIR1g8YEchL47NdZM2iBQE4CG4S8QSsE7BByBi0RcENQDVojkAjfqZdnlGKwbE2AGUJm0CoBKwRp0DIBJ4TUoHUCRvt1EoMOCPggCIPHyy4I2GxVEQYP3RBwQVD2J7ZPIBH+UC+ztHGnBDwQxt0SsNivM++YgMMkDLsmcH+/jgUC1xGsELiNYInAZQRrBBLBuf06FglcRbBKIBWcQrBN4CCCfQLntq8tCAgcQ6CYAscQaKYgQ3imf22eagoyBPINCnRT4AwC5RQoCJQEtFOQIRBuWqKeggzhLxUC/RRkCDc0CC5MATGCG1MQl/wZaX+DgitTEJcg2N65lUyBUwaWJyElcCybk+Aogc0NCs4S2HuToSvqhZZlZxJmr2EucQPv44H9xK1y1/mTCV9JLpbEu/w8bdy90n3v4x/sxlOK4h0NDqkMhtTLF8EABnEwgEEcDJobnH+q0L2fBodVLgM/wAAGMPDe4PZU24PvBsfvtJ36b7Cv6yMjg8e7E113S88Nbg1+tU08N/gMAxjAIDOYjtPm4pn4wTw9HPTGQHnFJxQm8nDaGwPlpT8YwCAOBjCIgwEM4nprsP36YNUbgzBKG4jX5ofyeNgbA00wgAEMemQQzWTP8XEoD8PeGOBvZ1wjwQAGMIABDGAAA1wjFRnMVtOklbjdYZQer0a9MdAEAxj0wQD7UHZ3LybaXo48N6gaDGAAAxjAAAYwgAEMYAADGMAABjCAAQxgAIOeGTR4f6QnYbD/RZfzBpOj2k3ir3/4qk3c871UvvDAMQOyYAADGLy1oF6+aDWgzPF/44cQQgghhJj2DyRk+gk+HZ9R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1438" y="-1638300"/>
            <a:ext cx="45529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data:image/png;base64,iVBORw0KGgoAAAANSUhEUgAAAQMAAADCCAMAAAB6zFdcAAAAqFBMVEX/////AAAAAAcAAAD5OTmUlJR3AAD/OztlZWWEhIS+AACjAACUAADcAAA8Dg5+HR3T09PTAABfAAA/AAAlAABBDg70ODgtCgonJyd3d3fsAAC6urqhoaGLi4vd3d1nAABdXV2AAADw8PC+vr6JAADJycnj4+NUVFQyMjISEhIfAAA2AAD0AAA+Pj6Hh4cNAwOsrKxSAACqAABISEhaAABsbGybm5sZGRn7y6T0AAAD+UlEQVR4nO3de1vaMBTHcbXiYLrJcG5WKMJw87o5b9v7f2dbY5umUJr0lpOT/r7/Vbw0n+c8PhVS3NlBCCGEEEIIIYQQQgghhBBCiGezOfUZkDcLgr4jDIL/janPgrQoCHxDGAdnpd1M85+fEHiFMA405Q2i7AF/EKoZROojK6pzbrtKBlH+IV8Qqhj8Sj60t+cXgjA4uT8v6H6SN4gkgUSYlnxnPr0Z7BZ2kVvmSCGQCL8pz72tjA2iHIFXCKYGozUCnxAMDdanQEGYEa+geWYGm1OgIETUa2iakUHRFCgIA+pFNMzEoHgK/JkEA4NtU6AgjKiX0Si9QRmBRAip19EkrcHPUgIvELQGGgKp8Eq9kvoZGpQQ8EcwMyglSBGuqNdSNyMDDUGKsKBeTM3KDF5MCZgjlBgszQlShGfq5dRqu8FlFQLWCFsNKk0Bb4RtBhWngDXCFoPKU5AhnH2jXlPVig1qTEGGcM0NodCg1hTwnYQig5pTwHYSCgxqT0GGEPygXleVNg0aTEGGcMMJYcOg0RTwnIR1g8YEchL47NdZM2iBQE4CG4S8QSsE7BByBi0RcENQDVojkAjfqZdnlGKwbE2AGUJm0CoBKwRp0DIBJ4TUoHUCRvt1EoMOCPggCIPHyy4I2GxVEQYP3RBwQVD2J7ZPIBH+UC+ztHGnBDwQxt0SsNivM++YgMMkDLsmcH+/jgUC1xGsELiNYInAZQRrBBLBuf06FglcRbBKIBWcQrBN4CCCfQLntq8tCAgcQ6CYAscQaKYgQ3imf22eagoyBPINCnRT4AwC5RQoCJQEtFOQIRBuWqKeggzhLxUC/RRkCDc0CC5MATGCG1MQl/wZaX+DgitTEJcg2N65lUyBUwaWJyElcCybk+Aogc0NCs4S2HuToSvqhZZlZxJmr2EucQPv44H9xK1y1/mTCV9JLpbEu/w8bdy90n3v4x/sxlOK4h0NDqkMhtTLF8EABnEwgEEcDJobnH+q0L2fBodVLgM/wAAGMPDe4PZU24PvBsfvtJ36b7Cv6yMjg8e7E113S88Nbg1+tU08N/gMAxjAIDOYjtPm4pn4wTw9HPTGQHnFJxQm8nDaGwPlpT8YwCAOBjCIgwEM4nprsP36YNUbgzBKG4jX5ofyeNgbA00wgAEMemQQzWTP8XEoD8PeGOBvZ1wjwQAGMIABDGAAA1wjFRnMVtOklbjdYZQer0a9MdAEAxj0wQD7UHZ3LybaXo48N6gaDGAAAxjAAAYwgAEMYAADGMAABjCAAQxgAIOeGTR4f6QnYbD/RZfzBpOj2k3ir3/4qk3c871UvvDAMQOyYAADGLy1oF6+aDWgzPF/44cQQgghhJj2DyRk+gk+HZ9R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23838" y="-1485900"/>
            <a:ext cx="45529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10" descr="data:image/png;base64,iVBORw0KGgoAAAANSUhEUgAAAQMAAADCCAMAAAB6zFdcAAAAqFBMVEX/////AAAAAAcAAAD5OTmUlJR3AAD/OztlZWWEhIS+AACjAACUAADcAAA8Dg5+HR3T09PTAABfAAA/AAAlAABBDg70ODgtCgonJyd3d3fsAAC6urqhoaGLi4vd3d1nAABdXV2AAADw8PC+vr6JAADJycnj4+NUVFQyMjISEhIfAAA2AAD0AAA+Pj6Hh4cNAwOsrKxSAACqAABISEhaAABsbGybm5sZGRn7y6T0AAAD+UlEQVR4nO3de1vaMBTHcbXiYLrJcG5WKMJw87o5b9v7f2dbY5umUJr0lpOT/r7/Vbw0n+c8PhVS3NlBCCGEEEIIIYQQQgghhBBCiGezOfUZkDcLgr4jDIL/janPgrQoCHxDGAdnpd1M85+fEHiFMA405Q2i7AF/EKoZROojK6pzbrtKBlH+IV8Qqhj8Sj60t+cXgjA4uT8v6H6SN4gkgUSYlnxnPr0Z7BZ2kVvmSCGQCL8pz72tjA2iHIFXCKYGozUCnxAMDdanQEGYEa+geWYGm1OgIETUa2iakUHRFCgIA+pFNMzEoHgK/JkEA4NtU6AgjKiX0Si9QRmBRAip19EkrcHPUgIvELQGGgKp8Eq9kvoZGpQQ8EcwMyglSBGuqNdSNyMDDUGKsKBeTM3KDF5MCZgjlBgszQlShGfq5dRqu8FlFQLWCFsNKk0Bb4RtBhWngDXCFoPKU5AhnH2jXlPVig1qTEGGcM0NodCg1hTwnYQig5pTwHYSCgxqT0GGEPygXleVNg0aTEGGcMMJYcOg0RTwnIR1g8YEchL47NdZM2iBQE4CG4S8QSsE7BByBi0RcENQDVojkAjfqZdnlGKwbE2AGUJm0CoBKwRp0DIBJ4TUoHUCRvt1EoMOCPggCIPHyy4I2GxVEQYP3RBwQVD2J7ZPIBH+UC+ztHGnBDwQxt0SsNivM++YgMMkDLsmcH+/jgUC1xGsELiNYInAZQRrBBLBuf06FglcRbBKIBWcQrBN4CCCfQLntq8tCAgcQ6CYAscQaKYgQ3imf22eagoyBPINCnRT4AwC5RQoCJQEtFOQIRBuWqKeggzhLxUC/RRkCDc0CC5MATGCG1MQl/wZaX+DgitTEJcg2N65lUyBUwaWJyElcCybk+Aogc0NCs4S2HuToSvqhZZlZxJmr2EucQPv44H9xK1y1/mTCV9JLpbEu/w8bdy90n3v4x/sxlOK4h0NDqkMhtTLF8EABnEwgEEcDJobnH+q0L2fBodVLgM/wAAGMPDe4PZU24PvBsfvtJ36b7Cv6yMjg8e7E113S88Nbg1+tU08N/gMAxjAIDOYjtPm4pn4wTw9HPTGQHnFJxQm8nDaGwPlpT8YwCAOBjCIgwEM4nprsP36YNUbgzBKG4jX5ofyeNgbA00wgAEMemQQzWTP8XEoD8PeGOBvZ1wjwQAGMIABDGAAA1wjFRnMVtOklbjdYZQer0a9MdAEAxj0wQD7UHZ3LybaXo48N6gaDGAAAxjAAAYwgAEMYAADGMAABjCAAQxgAIOeGTR4f6QnYbD/RZfzBpOj2k3ir3/4qk3c871UvvDAMQOyYAADGLy1oF6+aDWgzPF/44cQQgghhJj2DyRk+gk+HZ9R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76238" y="-1333500"/>
            <a:ext cx="45529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7" t="38983" r="57733" b="21611"/>
          <a:stretch/>
        </p:blipFill>
        <p:spPr bwMode="auto">
          <a:xfrm>
            <a:off x="228278" y="0"/>
            <a:ext cx="6719986" cy="686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079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167</Words>
  <Application>Microsoft Office PowerPoint</Application>
  <PresentationFormat>On-screen Show (4:3)</PresentationFormat>
  <Paragraphs>102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HelloDoodlePrint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Rodgers</dc:creator>
  <cp:lastModifiedBy>S Martin</cp:lastModifiedBy>
  <cp:revision>36</cp:revision>
  <cp:lastPrinted>2021-09-17T10:40:29Z</cp:lastPrinted>
  <dcterms:created xsi:type="dcterms:W3CDTF">2016-03-09T14:36:21Z</dcterms:created>
  <dcterms:modified xsi:type="dcterms:W3CDTF">2021-09-30T08:34:22Z</dcterms:modified>
</cp:coreProperties>
</file>