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FB09B-F5E4-411B-8448-3E9CC2E6B964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C3FC9-F72E-476F-8158-0812C28345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574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121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652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30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47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290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26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476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409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869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284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84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4EC8-C6CB-4512-9B62-E40C8FC7A628}" type="datetimeFigureOut">
              <a:rPr lang="en-GB" smtClean="0"/>
              <a:pPr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0EBB-1A7D-4E1B-B312-8FCAB637A0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54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Accelerated Reader Information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76588"/>
            <a:ext cx="565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33056"/>
            <a:ext cx="6408712" cy="16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AR </a:t>
            </a:r>
            <a:r>
              <a:rPr lang="en-GB" dirty="0" err="1" smtClean="0">
                <a:solidFill>
                  <a:srgbClr val="FF0000"/>
                </a:solidFill>
              </a:rPr>
              <a:t>BookFinder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8" t="5100" r="4898" b="5100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can you do to help?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Ensure your child reads each night for at least 15 minutes.  They will have 15 minutes AR time in </a:t>
            </a:r>
            <a:r>
              <a:rPr lang="en-GB" sz="2400" dirty="0" smtClean="0"/>
              <a:t>school</a:t>
            </a:r>
            <a:endParaRPr lang="en-GB" sz="2400" dirty="0" smtClean="0"/>
          </a:p>
          <a:p>
            <a:r>
              <a:rPr lang="en-GB" sz="2400" dirty="0" smtClean="0"/>
              <a:t>Encourage your child to read within their reading </a:t>
            </a:r>
            <a:r>
              <a:rPr lang="en-GB" sz="2400" dirty="0" smtClean="0"/>
              <a:t>range</a:t>
            </a:r>
            <a:endParaRPr lang="en-GB" sz="2400" dirty="0" smtClean="0"/>
          </a:p>
          <a:p>
            <a:r>
              <a:rPr lang="en-GB" sz="2400" dirty="0" smtClean="0"/>
              <a:t>Encourage the reading of a range of fiction and </a:t>
            </a:r>
            <a:r>
              <a:rPr lang="en-GB" sz="2400" dirty="0" smtClean="0"/>
              <a:t>non-fiction</a:t>
            </a:r>
            <a:endParaRPr lang="en-GB" sz="2400" dirty="0" smtClean="0"/>
          </a:p>
          <a:p>
            <a:r>
              <a:rPr lang="en-GB" sz="2400" dirty="0" smtClean="0"/>
              <a:t>Log on to Home Connect to check progress</a:t>
            </a:r>
          </a:p>
          <a:p>
            <a:r>
              <a:rPr lang="en-GB" sz="2400" dirty="0" smtClean="0"/>
              <a:t>Find books your child may wish to read by visiting www.arbookfind.co.uk</a:t>
            </a:r>
          </a:p>
        </p:txBody>
      </p:sp>
    </p:spTree>
    <p:extLst>
      <p:ext uri="{BB962C8B-B14F-4D97-AF65-F5344CB8AC3E}">
        <p14:creationId xmlns:p14="http://schemas.microsoft.com/office/powerpoint/2010/main" xmlns="" val="1340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is AR?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5" t="5100" r="4075" b="5100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66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are some of the benefits of AR?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Pupils are motivated to read and rewarded for doing so.</a:t>
            </a:r>
          </a:p>
          <a:p>
            <a:r>
              <a:rPr lang="en-GB" sz="2400" dirty="0" smtClean="0"/>
              <a:t>Pupils are reading at their ability range and progressing through that range at their own pace. </a:t>
            </a:r>
          </a:p>
          <a:p>
            <a:r>
              <a:rPr lang="en-GB" sz="2400" dirty="0" smtClean="0"/>
              <a:t>Pupils are given targets and work towards achieving their targets.</a:t>
            </a:r>
          </a:p>
          <a:p>
            <a:r>
              <a:rPr lang="en-GB" sz="2400" dirty="0" smtClean="0"/>
              <a:t>Pupils may have the opportunity to take additional vocabulary quizzes meaning they are introduced to new vocabulary.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7840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STAR Reading Test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 smtClean="0"/>
              <a:t>The children will complete a STAR reading test at least four times a year.  This provides a reading age and reading range and allows the teacher to track progress throughout the year.</a:t>
            </a:r>
            <a:endParaRPr lang="en-GB" sz="2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23" y="3140968"/>
            <a:ext cx="79540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2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Book Level, Interest Levels and points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9" t="5082" r="4895" b="13405"/>
          <a:stretch/>
        </p:blipFill>
        <p:spPr bwMode="auto">
          <a:xfrm>
            <a:off x="467544" y="1124744"/>
            <a:ext cx="8208912" cy="495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42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Reading Ranges Explained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Based on their reading age score from the STAR reading test the children will be given a reading range.  The child should select books from this reading range.  As you move up the reading range, the books become more challenging.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7" t="4906" r="4897" b="4906"/>
          <a:stretch/>
        </p:blipFill>
        <p:spPr bwMode="auto">
          <a:xfrm>
            <a:off x="467544" y="3140968"/>
            <a:ext cx="8280920" cy="30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20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Accelerated Reader Quizzes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 smtClean="0"/>
              <a:t>Once your child has read their book they take a short reading practice quiz to check their understanding of the book.  If they pass the quiz (with a score of 60% or above) they earn points for having read the book.  The aim is to reach their points target.</a:t>
            </a:r>
            <a:endParaRPr lang="en-GB" sz="2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1" t="4934" r="3921" b="4934"/>
          <a:stretch/>
        </p:blipFill>
        <p:spPr bwMode="auto">
          <a:xfrm>
            <a:off x="827584" y="3140968"/>
            <a:ext cx="7365186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9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Quiz Feedback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4" t="5100" r="3864" b="5100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45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Home Connect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8" t="5100" r="4898" b="5100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55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294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Accelerated Reader Information  </vt:lpstr>
      <vt:lpstr>What is AR?</vt:lpstr>
      <vt:lpstr>What are some of the benefits of AR?</vt:lpstr>
      <vt:lpstr>STAR Reading Test</vt:lpstr>
      <vt:lpstr>Book Level, Interest Levels and points</vt:lpstr>
      <vt:lpstr>Reading Ranges Explained</vt:lpstr>
      <vt:lpstr>Accelerated Reader Quizzes</vt:lpstr>
      <vt:lpstr>Quiz Feedback</vt:lpstr>
      <vt:lpstr>Home Connect</vt:lpstr>
      <vt:lpstr>AR BookFinder</vt:lpstr>
      <vt:lpstr>What can you do to help?</vt:lpstr>
    </vt:vector>
  </TitlesOfParts>
  <Company>Libraries 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 Information</dc:title>
  <dc:creator>W7_PAT_AdultUser</dc:creator>
  <cp:lastModifiedBy>Acer</cp:lastModifiedBy>
  <cp:revision>7</cp:revision>
  <dcterms:created xsi:type="dcterms:W3CDTF">2017-09-15T09:03:23Z</dcterms:created>
  <dcterms:modified xsi:type="dcterms:W3CDTF">2018-01-19T17:54:16Z</dcterms:modified>
</cp:coreProperties>
</file>